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EB3F8F-8BFE-4BE8-BF1F-908F1B15B7E0}" type="datetimeFigureOut">
              <a:rPr lang="fr-FR" smtClean="0"/>
              <a:pPr/>
              <a:t>20/07/2016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17DA74-9AC2-40E8-A88C-2FF84DB7637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417DA74-9AC2-40E8-A88C-2FF84DB7637F}"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6DF2DF39-68A9-40D2-9FAC-C55AE5393D10}" type="datetimeFigureOut">
              <a:rPr lang="fr-FR" smtClean="0"/>
              <a:pPr/>
              <a:t>20/07/2016</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4885F50-4C6E-497F-A764-9651337627B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4885F50-4C6E-497F-A764-9651337627B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4885F50-4C6E-497F-A764-9651337627B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4885F50-4C6E-497F-A764-9651337627BD}"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4885F50-4C6E-497F-A764-9651337627BD}"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4885F50-4C6E-497F-A764-9651337627BD}"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4885F50-4C6E-497F-A764-9651337627BD}"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4885F50-4C6E-497F-A764-9651337627BD}"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6DF2DF39-68A9-40D2-9FAC-C55AE5393D10}" type="datetimeFigureOut">
              <a:rPr lang="fr-FR" smtClean="0"/>
              <a:pPr/>
              <a:t>20/07/2016</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4885F50-4C6E-497F-A764-9651337627B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6DF2DF39-68A9-40D2-9FAC-C55AE5393D10}" type="datetimeFigureOut">
              <a:rPr lang="fr-FR" smtClean="0"/>
              <a:pPr/>
              <a:t>20/07/2016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4885F50-4C6E-497F-A764-9651337627BD}"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6DF2DF39-68A9-40D2-9FAC-C55AE5393D10}" type="datetimeFigureOut">
              <a:rPr lang="fr-FR" smtClean="0"/>
              <a:pPr/>
              <a:t>20/07/2016</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4885F50-4C6E-497F-A764-9651337627BD}"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F2DF39-68A9-40D2-9FAC-C55AE5393D10}" type="datetimeFigureOut">
              <a:rPr lang="fr-FR" smtClean="0"/>
              <a:pPr/>
              <a:t>20/07/2016</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4885F50-4C6E-497F-A764-9651337627B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7215206" y="0"/>
            <a:ext cx="1428760" cy="1428760"/>
          </a:xfrm>
          <a:prstGeom prst="rect">
            <a:avLst/>
          </a:prstGeom>
          <a:noFill/>
          <a:ln w="9525">
            <a:noFill/>
            <a:miter lim="800000"/>
            <a:headEnd/>
            <a:tailEnd/>
          </a:ln>
        </p:spPr>
      </p:pic>
      <p:sp>
        <p:nvSpPr>
          <p:cNvPr id="4" name="ZoneTexte 3"/>
          <p:cNvSpPr txBox="1"/>
          <p:nvPr/>
        </p:nvSpPr>
        <p:spPr>
          <a:xfrm>
            <a:off x="0" y="214290"/>
            <a:ext cx="9144000" cy="523220"/>
          </a:xfrm>
          <a:prstGeom prst="rect">
            <a:avLst/>
          </a:prstGeom>
          <a:noFill/>
        </p:spPr>
        <p:txBody>
          <a:bodyPr wrap="square" rtlCol="0">
            <a:spAutoFit/>
          </a:bodyPr>
          <a:lstStyle/>
          <a:p>
            <a:pPr algn="ctr"/>
            <a:r>
              <a:rPr lang="fr-F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nos professeurs </a:t>
            </a:r>
            <a:endParaRPr lang="fr-FR" sz="2800" dirty="0"/>
          </a:p>
        </p:txBody>
      </p:sp>
      <p:pic>
        <p:nvPicPr>
          <p:cNvPr id="1026" name="Picture 2"/>
          <p:cNvPicPr>
            <a:picLocks noChangeAspect="1" noChangeArrowheads="1"/>
          </p:cNvPicPr>
          <p:nvPr/>
        </p:nvPicPr>
        <p:blipFill>
          <a:blip r:embed="rId4"/>
          <a:srcRect/>
          <a:stretch>
            <a:fillRect/>
          </a:stretch>
        </p:blipFill>
        <p:spPr bwMode="auto">
          <a:xfrm>
            <a:off x="1" y="1"/>
            <a:ext cx="2285983" cy="1193022"/>
          </a:xfrm>
          <a:prstGeom prst="rect">
            <a:avLst/>
          </a:prstGeom>
          <a:noFill/>
          <a:ln w="9525">
            <a:noFill/>
            <a:miter lim="800000"/>
            <a:headEnd/>
            <a:tailEnd/>
          </a:ln>
        </p:spPr>
      </p:pic>
      <p:sp>
        <p:nvSpPr>
          <p:cNvPr id="7" name="ZoneTexte 6"/>
          <p:cNvSpPr txBox="1"/>
          <p:nvPr/>
        </p:nvSpPr>
        <p:spPr>
          <a:xfrm>
            <a:off x="1643042" y="928670"/>
            <a:ext cx="9144000" cy="461665"/>
          </a:xfrm>
          <a:prstGeom prst="rect">
            <a:avLst/>
          </a:prstGeom>
          <a:noFill/>
        </p:spPr>
        <p:txBody>
          <a:bodyPr wrap="square" rtlCol="0">
            <a:spAutoFit/>
          </a:bodyPr>
          <a:lstStyle/>
          <a:p>
            <a:pPr algn="ctr"/>
            <a:r>
              <a:rPr lang="fr-FR" sz="2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serifontaine</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60</a:t>
            </a:r>
            <a:endParaRPr lang="fr-F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9" name="ZoneTexte 8"/>
          <p:cNvSpPr txBox="1"/>
          <p:nvPr/>
        </p:nvSpPr>
        <p:spPr>
          <a:xfrm>
            <a:off x="0" y="857232"/>
            <a:ext cx="5357818" cy="4770537"/>
          </a:xfrm>
          <a:prstGeom prst="rect">
            <a:avLst/>
          </a:prstGeom>
          <a:noFill/>
        </p:spPr>
        <p:txBody>
          <a:bodyPr wrap="square" rtlCol="0">
            <a:spAutoFit/>
          </a:bodyPr>
          <a:lstStyle/>
          <a:p>
            <a:pPr algn="ctr"/>
            <a:r>
              <a:rPr lang="fr-FR" sz="2400" b="1" i="1" dirty="0" smtClean="0">
                <a:solidFill>
                  <a:schemeClr val="bg2">
                    <a:lumMod val="25000"/>
                  </a:schemeClr>
                </a:solidFill>
                <a:latin typeface="Times New Roman" pitchFamily="18" charset="0"/>
                <a:cs typeface="Times New Roman" pitchFamily="18" charset="0"/>
              </a:rPr>
              <a:t>Priscilla MORIN (</a:t>
            </a:r>
            <a:r>
              <a:rPr lang="fr-FR" sz="2400" b="1" i="1" dirty="0" err="1" smtClean="0">
                <a:solidFill>
                  <a:schemeClr val="bg2">
                    <a:lumMod val="25000"/>
                  </a:schemeClr>
                </a:solidFill>
                <a:latin typeface="Times New Roman" pitchFamily="18" charset="0"/>
                <a:cs typeface="Times New Roman" pitchFamily="18" charset="0"/>
              </a:rPr>
              <a:t>Pépette</a:t>
            </a:r>
            <a:r>
              <a:rPr lang="fr-FR" sz="2400" b="1" i="1" dirty="0" smtClean="0">
                <a:solidFill>
                  <a:schemeClr val="bg2">
                    <a:lumMod val="25000"/>
                  </a:schemeClr>
                </a:solidFill>
                <a:latin typeface="Times New Roman" pitchFamily="18" charset="0"/>
                <a:cs typeface="Times New Roman" pitchFamily="18" charset="0"/>
              </a:rPr>
              <a:t>)</a:t>
            </a:r>
          </a:p>
          <a:p>
            <a:endParaRPr lang="fr-FR" b="1" dirty="0" smtClean="0">
              <a:latin typeface="Times New Roman" pitchFamily="18" charset="0"/>
              <a:cs typeface="Times New Roman" pitchFamily="18" charset="0"/>
            </a:endParaRPr>
          </a:p>
          <a:p>
            <a:r>
              <a:rPr lang="fr-FR" sz="1600" b="1" dirty="0" smtClean="0">
                <a:latin typeface="Times New Roman" pitchFamily="18" charset="0"/>
                <a:cs typeface="Times New Roman" pitchFamily="18" charset="0"/>
              </a:rPr>
              <a:t>Priscilla plus connue sous le nom de </a:t>
            </a:r>
            <a:r>
              <a:rPr lang="fr-FR" sz="1600" b="1" dirty="0" err="1" smtClean="0">
                <a:latin typeface="Times New Roman" pitchFamily="18" charset="0"/>
                <a:cs typeface="Times New Roman" pitchFamily="18" charset="0"/>
              </a:rPr>
              <a:t>Pépette</a:t>
            </a:r>
            <a:r>
              <a:rPr lang="fr-FR" sz="1600" b="1" dirty="0" smtClean="0">
                <a:latin typeface="Times New Roman" pitchFamily="18" charset="0"/>
                <a:cs typeface="Times New Roman" pitchFamily="18" charset="0"/>
              </a:rPr>
              <a:t> est une danseuse dont le talent et les compétences n’ont pas de limites. Plongée très tôt dans cet univers </a:t>
            </a:r>
            <a:r>
              <a:rPr lang="fr-FR" sz="1600" b="1" dirty="0" err="1" smtClean="0">
                <a:latin typeface="Times New Roman" pitchFamily="18" charset="0"/>
                <a:cs typeface="Times New Roman" pitchFamily="18" charset="0"/>
              </a:rPr>
              <a:t>Pépette</a:t>
            </a:r>
            <a:r>
              <a:rPr lang="fr-FR" sz="1600" b="1" dirty="0" smtClean="0">
                <a:latin typeface="Times New Roman" pitchFamily="18" charset="0"/>
                <a:cs typeface="Times New Roman" pitchFamily="18" charset="0"/>
              </a:rPr>
              <a:t> a à son actif plusieurs diplômes supérieurs de Danse obtenus dans les plus prestigieux conservatoires de Rouen et Paris lui permettant ainsi, d’enseigner des types de danses très variés. Professeur de Danse depuis 2007 au sein de l’association VIVRE L’EXPRESSION de Gournay-en-Bray 76 elle a la maîtrise de l’organisation de spectacles très appréciés par le public de la région puisque le groupe est régulièrement sollicité sur </a:t>
            </a:r>
            <a:r>
              <a:rPr lang="fr-FR" sz="1600" b="1" dirty="0" smtClean="0">
                <a:latin typeface="Times New Roman" pitchFamily="18" charset="0"/>
                <a:cs typeface="Times New Roman" pitchFamily="18" charset="0"/>
              </a:rPr>
              <a:t>une grande partie des </a:t>
            </a:r>
            <a:r>
              <a:rPr lang="fr-FR" sz="1600" b="1" dirty="0" smtClean="0">
                <a:latin typeface="Times New Roman" pitchFamily="18" charset="0"/>
                <a:cs typeface="Times New Roman" pitchFamily="18" charset="0"/>
              </a:rPr>
              <a:t>évènements musicaux publics</a:t>
            </a:r>
            <a:r>
              <a:rPr lang="fr-FR" b="1" dirty="0" smtClean="0">
                <a:latin typeface="Times New Roman" pitchFamily="18" charset="0"/>
                <a:cs typeface="Times New Roman" pitchFamily="18" charset="0"/>
              </a:rPr>
              <a:t>. </a:t>
            </a:r>
            <a:r>
              <a:rPr lang="fr-FR" sz="1600" b="1" dirty="0" smtClean="0">
                <a:latin typeface="Times New Roman" pitchFamily="18" charset="0"/>
                <a:cs typeface="Times New Roman" pitchFamily="18" charset="0"/>
              </a:rPr>
              <a:t>Alors vous apprécierez son expérience, son professionnalisme, sa rigueur, mais surtout sa joie de vivre et son sourire.</a:t>
            </a:r>
            <a:endParaRPr lang="fr-FR" sz="1600" b="1" dirty="0" smtClean="0">
              <a:latin typeface="Times New Roman" pitchFamily="18" charset="0"/>
              <a:cs typeface="Times New Roman" pitchFamily="18" charset="0"/>
            </a:endParaRPr>
          </a:p>
          <a:p>
            <a:endParaRPr lang="fr-FR" b="1" dirty="0" smtClean="0">
              <a:latin typeface="Times New Roman" pitchFamily="18" charset="0"/>
              <a:cs typeface="Times New Roman" pitchFamily="18" charset="0"/>
            </a:endParaRPr>
          </a:p>
          <a:p>
            <a:endParaRPr lang="fr-FR" b="1" dirty="0">
              <a:latin typeface="Times New Roman" pitchFamily="18" charset="0"/>
              <a:cs typeface="Times New Roman" pitchFamily="18" charset="0"/>
            </a:endParaRPr>
          </a:p>
        </p:txBody>
      </p:sp>
      <p:pic>
        <p:nvPicPr>
          <p:cNvPr id="5" name="Picture 2"/>
          <p:cNvPicPr>
            <a:picLocks noChangeAspect="1" noChangeArrowheads="1"/>
          </p:cNvPicPr>
          <p:nvPr/>
        </p:nvPicPr>
        <p:blipFill>
          <a:blip r:embed="rId5"/>
          <a:srcRect/>
          <a:stretch>
            <a:fillRect/>
          </a:stretch>
        </p:blipFill>
        <p:spPr bwMode="auto">
          <a:xfrm>
            <a:off x="6643671" y="3786190"/>
            <a:ext cx="2500329" cy="1229534"/>
          </a:xfrm>
          <a:prstGeom prst="rect">
            <a:avLst/>
          </a:prstGeom>
          <a:noFill/>
          <a:ln w="9525">
            <a:noFill/>
            <a:miter lim="800000"/>
            <a:headEnd/>
            <a:tailEnd/>
          </a:ln>
        </p:spPr>
      </p:pic>
      <p:pic>
        <p:nvPicPr>
          <p:cNvPr id="11" name="Image 10" descr="danse.jpg"/>
          <p:cNvPicPr>
            <a:picLocks noChangeAspect="1"/>
          </p:cNvPicPr>
          <p:nvPr/>
        </p:nvPicPr>
        <p:blipFill>
          <a:blip r:embed="rId6"/>
          <a:stretch>
            <a:fillRect/>
          </a:stretch>
        </p:blipFill>
        <p:spPr>
          <a:xfrm>
            <a:off x="5572132" y="1571612"/>
            <a:ext cx="3240420" cy="2160280"/>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iche Sandrin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fiche Sandrine</Template>
  <TotalTime>132</TotalTime>
  <Words>137</Words>
  <Application>Microsoft Office PowerPoint</Application>
  <PresentationFormat>Affichage à l'écran (4:3)</PresentationFormat>
  <Paragraphs>6</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fiche Sandrine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15</cp:revision>
  <dcterms:created xsi:type="dcterms:W3CDTF">2016-07-15T20:05:10Z</dcterms:created>
  <dcterms:modified xsi:type="dcterms:W3CDTF">2016-07-20T17:43:17Z</dcterms:modified>
</cp:coreProperties>
</file>