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00073-C253-48A5-822B-8F003DA21631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828A8-6B56-489C-97C7-0FBDAEB931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828A8-6B56-489C-97C7-0FBDAEB93160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F8EDEB8-9F5B-4466-A9B8-65912536EB7E}" type="datetimeFigureOut">
              <a:rPr lang="fr-FR" smtClean="0"/>
              <a:pPr/>
              <a:t>15/07/2016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058E402-2A3E-47D4-BF7E-B87707CAA1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9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2357430"/>
            <a:ext cx="428603" cy="42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785918" y="2357430"/>
          <a:ext cx="571504" cy="444221"/>
        </p:xfrm>
        <a:graphic>
          <a:graphicData uri="http://schemas.openxmlformats.org/presentationml/2006/ole">
            <p:oleObj spid="_x0000_s1027" name="Photo" r:id="rId5" imgW="1789056" imgH="1390476" progId="StaticMetafile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6500826" y="3714752"/>
          <a:ext cx="519141" cy="440540"/>
        </p:xfrm>
        <a:graphic>
          <a:graphicData uri="http://schemas.openxmlformats.org/presentationml/2006/ole">
            <p:oleObj spid="_x0000_s1032" name="Photo" r:id="rId6" imgW="1750529" imgH="1485714" progId="StaticMetafile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5429256" y="2357430"/>
          <a:ext cx="785850" cy="405171"/>
        </p:xfrm>
        <a:graphic>
          <a:graphicData uri="http://schemas.openxmlformats.org/presentationml/2006/ole">
            <p:oleObj spid="_x0000_s1031" name="Photo" r:id="rId7" imgW="2342857" imgH="1207926" progId="StaticMetafile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42844" y="3500438"/>
          <a:ext cx="714380" cy="485883"/>
        </p:xfrm>
        <a:graphic>
          <a:graphicData uri="http://schemas.openxmlformats.org/presentationml/2006/ole">
            <p:oleObj spid="_x0000_s1029" name="Photo" r:id="rId8" imgW="2590476" imgH="1761905" progId="StaticMetafile">
              <p:embed/>
            </p:oleObj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3559904" cy="2000264"/>
        </p:xfrm>
        <a:graphic>
          <a:graphicData uri="http://schemas.openxmlformats.org/presentationml/2006/ole">
            <p:oleObj spid="_x0000_s1026" name="Photo" r:id="rId9" imgW="2590476" imgH="1455603" progId="StaticMetafile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3214678" y="214290"/>
            <a:ext cx="5929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Tarifs 2016 - 2017</a:t>
            </a:r>
            <a:endParaRPr lang="fr-F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86116" y="714357"/>
            <a:ext cx="58578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Cours de danse – Etrépagny ou </a:t>
            </a:r>
            <a:r>
              <a:rPr lang="fr-FR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Sérifontaine</a:t>
            </a:r>
          </a:p>
          <a:p>
            <a:pPr algn="ctr"/>
            <a:r>
              <a:rPr lang="fr-FR" b="1" i="1" dirty="0" smtClean="0"/>
              <a:t>Country </a:t>
            </a:r>
            <a:r>
              <a:rPr lang="fr-FR" b="1" i="1" dirty="0"/>
              <a:t>Line Dance, </a:t>
            </a:r>
            <a:r>
              <a:rPr lang="fr-FR" b="1" i="1" dirty="0" err="1"/>
              <a:t>Zumba</a:t>
            </a:r>
            <a:r>
              <a:rPr lang="fr-FR" b="1" i="1" dirty="0"/>
              <a:t>, </a:t>
            </a:r>
            <a:r>
              <a:rPr lang="fr-FR" b="1" i="1" dirty="0" err="1" smtClean="0"/>
              <a:t>Hip-Hop</a:t>
            </a:r>
            <a:r>
              <a:rPr lang="fr-FR" b="1" i="1" dirty="0" smtClean="0"/>
              <a:t>, </a:t>
            </a:r>
            <a:r>
              <a:rPr lang="fr-FR" b="1" i="1" dirty="0" err="1" smtClean="0"/>
              <a:t>Modern'Jazz</a:t>
            </a:r>
            <a:r>
              <a:rPr lang="fr-FR" b="1" i="1" dirty="0" smtClean="0"/>
              <a:t> </a:t>
            </a:r>
            <a:r>
              <a:rPr lang="fr-FR" b="1" i="1" dirty="0"/>
              <a:t>et Danse </a:t>
            </a:r>
            <a:r>
              <a:rPr lang="fr-FR" b="1" i="1" dirty="0" smtClean="0"/>
              <a:t>Classique </a:t>
            </a:r>
          </a:p>
          <a:p>
            <a:pPr algn="ctr"/>
            <a:r>
              <a:rPr lang="fr-FR" b="1" i="1" dirty="0"/>
              <a:t>e</a:t>
            </a:r>
            <a:r>
              <a:rPr lang="fr-FR" b="1" i="1" dirty="0" smtClean="0"/>
              <a:t>nfants, adolescents et adultes</a:t>
            </a:r>
            <a:endParaRPr lang="fr-FR" b="1" i="1" dirty="0"/>
          </a:p>
        </p:txBody>
      </p:sp>
      <p:sp>
        <p:nvSpPr>
          <p:cNvPr id="7" name="Rectangle 6"/>
          <p:cNvSpPr/>
          <p:nvPr/>
        </p:nvSpPr>
        <p:spPr>
          <a:xfrm>
            <a:off x="0" y="192880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Tarifs tout compris </a:t>
            </a:r>
            <a:r>
              <a:rPr lang="fr-FR" sz="1400" b="1" dirty="0" smtClean="0"/>
              <a:t>:cotisation </a:t>
            </a:r>
            <a:r>
              <a:rPr lang="fr-FR" sz="1400" b="1" dirty="0"/>
              <a:t>annuelle + licence FFD + adhésion à l'association</a:t>
            </a:r>
          </a:p>
          <a:p>
            <a:pPr algn="ctr"/>
            <a:r>
              <a:rPr lang="fr-FR" sz="1400" b="1" dirty="0"/>
              <a:t>Réductions « famille » -10€ 2</a:t>
            </a:r>
            <a:r>
              <a:rPr lang="fr-FR" sz="1400" b="1" baseline="30000" dirty="0"/>
              <a:t>nd</a:t>
            </a:r>
            <a:r>
              <a:rPr lang="fr-FR" sz="1400" b="1" dirty="0"/>
              <a:t> inscription, -15€ 3ème et + / 2nde activité </a:t>
            </a:r>
            <a:r>
              <a:rPr lang="fr-FR" sz="1400" b="1" dirty="0" smtClean="0"/>
              <a:t>même adhérent </a:t>
            </a:r>
            <a:r>
              <a:rPr lang="fr-FR" sz="1400" b="1" dirty="0"/>
              <a:t>-35€</a:t>
            </a:r>
            <a:endParaRPr lang="fr-FR" sz="1400" dirty="0"/>
          </a:p>
        </p:txBody>
      </p:sp>
      <p:sp>
        <p:nvSpPr>
          <p:cNvPr id="8" name="Rectangle 7"/>
          <p:cNvSpPr/>
          <p:nvPr/>
        </p:nvSpPr>
        <p:spPr>
          <a:xfrm>
            <a:off x="0" y="2714620"/>
            <a:ext cx="435768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ETREPAGNY – </a:t>
            </a:r>
            <a:r>
              <a:rPr lang="fr-FR" sz="1100" b="1" i="1" dirty="0" err="1">
                <a:solidFill>
                  <a:schemeClr val="bg2">
                    <a:lumMod val="50000"/>
                  </a:schemeClr>
                </a:solidFill>
              </a:rPr>
              <a:t>Mill'Club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- samedi 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matin </a:t>
            </a:r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 -Sandrine GREMILLET</a:t>
            </a:r>
            <a:endParaRPr lang="fr-FR" sz="1100" b="1" i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1100" b="1" dirty="0" smtClean="0"/>
              <a:t>- enfants </a:t>
            </a:r>
            <a:r>
              <a:rPr lang="fr-FR" sz="1100" b="1" dirty="0"/>
              <a:t>de 8 à 11 ans (2005 à 2008) – 45 mn – 135 €</a:t>
            </a:r>
          </a:p>
          <a:p>
            <a:r>
              <a:rPr lang="fr-FR" sz="1100" b="1" dirty="0" smtClean="0"/>
              <a:t>- ados </a:t>
            </a:r>
            <a:r>
              <a:rPr lang="fr-FR" sz="1100" b="1" dirty="0"/>
              <a:t>de 12 à 16 ans (2000 à 2004) – 1h – 165 €</a:t>
            </a:r>
          </a:p>
          <a:p>
            <a:r>
              <a:rPr lang="fr-FR" sz="1100" b="1" dirty="0" smtClean="0"/>
              <a:t>- adultes </a:t>
            </a:r>
            <a:r>
              <a:rPr lang="fr-FR" sz="1100" b="1" dirty="0"/>
              <a:t>17 ans et + (jusqu'en 1999) – 1h – 185 </a:t>
            </a:r>
            <a:r>
              <a:rPr lang="fr-FR" sz="1100" b="1" dirty="0" smtClean="0"/>
              <a:t>€</a:t>
            </a:r>
          </a:p>
          <a:p>
            <a:pPr algn="ctr"/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cours 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débutants et novices/intermédiaires</a:t>
            </a:r>
            <a:endParaRPr lang="fr-FR" sz="11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86190"/>
            <a:ext cx="50006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ETREPAGNY – </a:t>
            </a:r>
            <a:r>
              <a:rPr lang="fr-FR" sz="1100" b="1" i="1" dirty="0" err="1">
                <a:solidFill>
                  <a:schemeClr val="bg2">
                    <a:lumMod val="50000"/>
                  </a:schemeClr>
                </a:solidFill>
              </a:rPr>
              <a:t>Mill'Club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 – jeudi soir – René </a:t>
            </a:r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TURIAF</a:t>
            </a:r>
          </a:p>
          <a:p>
            <a:pPr algn="ctr"/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SERIFONTAINE 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– salle des fêtes – mercredi soir – René TURIAF</a:t>
            </a:r>
          </a:p>
          <a:p>
            <a:r>
              <a:rPr lang="fr-FR" sz="1100" b="1" dirty="0" smtClean="0"/>
              <a:t>- kids </a:t>
            </a:r>
            <a:r>
              <a:rPr lang="fr-FR" sz="1100" b="1" dirty="0"/>
              <a:t>junior – </a:t>
            </a:r>
            <a:r>
              <a:rPr lang="fr-FR" sz="1100" b="1" dirty="0" smtClean="0"/>
              <a:t>enfants </a:t>
            </a:r>
            <a:r>
              <a:rPr lang="fr-FR" sz="1100" b="1" dirty="0"/>
              <a:t>de 5 à 7 ans (2009 à 2011) – 45 mn – 115 €</a:t>
            </a:r>
          </a:p>
          <a:p>
            <a:r>
              <a:rPr lang="fr-FR" sz="1100" b="1" dirty="0" smtClean="0"/>
              <a:t>- kids </a:t>
            </a:r>
            <a:r>
              <a:rPr lang="fr-FR" sz="1100" b="1" dirty="0"/>
              <a:t>– </a:t>
            </a:r>
            <a:r>
              <a:rPr lang="fr-FR" sz="1100" b="1" dirty="0" smtClean="0"/>
              <a:t>enfants </a:t>
            </a:r>
            <a:r>
              <a:rPr lang="fr-FR" sz="1100" b="1" dirty="0"/>
              <a:t>de 8 à 11 ans (2005 à 2008) – 45 mn – 135 €  </a:t>
            </a:r>
          </a:p>
          <a:p>
            <a:r>
              <a:rPr lang="fr-FR" sz="1100" b="1" dirty="0" smtClean="0"/>
              <a:t>- adolescents </a:t>
            </a:r>
            <a:r>
              <a:rPr lang="fr-FR" sz="1100" b="1" dirty="0"/>
              <a:t>de 12 à 16 ans (2000 à 2004) – 1h – 165 € </a:t>
            </a:r>
          </a:p>
          <a:p>
            <a:r>
              <a:rPr lang="fr-FR" sz="1100" b="1" dirty="0" smtClean="0"/>
              <a:t>- adultes </a:t>
            </a:r>
            <a:r>
              <a:rPr lang="fr-FR" sz="1100" b="1" dirty="0"/>
              <a:t>17 ans et + (jusqu'en 1999) – 1h – 185 €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86314" y="2714620"/>
            <a:ext cx="435768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SERIFONTAINE – salle danse complexe sportif Bernard LEDUC</a:t>
            </a:r>
          </a:p>
          <a:p>
            <a:pPr algn="ctr"/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jeudi 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après midi – </a:t>
            </a:r>
            <a:r>
              <a:rPr lang="fr-FR" sz="1100" b="1" i="1" dirty="0" err="1">
                <a:solidFill>
                  <a:schemeClr val="bg2">
                    <a:lumMod val="50000"/>
                  </a:schemeClr>
                </a:solidFill>
              </a:rPr>
              <a:t>Pépette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 MORIN</a:t>
            </a:r>
          </a:p>
          <a:p>
            <a:r>
              <a:rPr lang="fr-FR" sz="1100" b="1" dirty="0" smtClean="0"/>
              <a:t>- enfants </a:t>
            </a:r>
            <a:r>
              <a:rPr lang="fr-FR" sz="1100" b="1" dirty="0"/>
              <a:t>de 5 à 7 ans (2009 à 2011) – 45mn – 115 €</a:t>
            </a:r>
          </a:p>
          <a:p>
            <a:r>
              <a:rPr lang="fr-FR" sz="1100" b="1" dirty="0" smtClean="0"/>
              <a:t>- enfants </a:t>
            </a:r>
            <a:r>
              <a:rPr lang="fr-FR" sz="1100" b="1" dirty="0"/>
              <a:t>de 8 à 11 ans (2005 à 2008) – 1h – 150 €</a:t>
            </a:r>
          </a:p>
          <a:p>
            <a:r>
              <a:rPr lang="fr-FR" sz="1100" b="1" dirty="0" smtClean="0"/>
              <a:t>- ados </a:t>
            </a:r>
            <a:r>
              <a:rPr lang="fr-FR" sz="1100" b="1" dirty="0"/>
              <a:t>de 12 à 16 ans (2000 à 2004) – 1h – 165 €</a:t>
            </a:r>
          </a:p>
          <a:p>
            <a:r>
              <a:rPr lang="fr-FR" sz="1100" b="1" dirty="0" smtClean="0"/>
              <a:t>- adultes </a:t>
            </a:r>
            <a:r>
              <a:rPr lang="fr-FR" sz="1100" b="1" dirty="0"/>
              <a:t>17 ans et + (jusqu'en 1999) – 1h – 185 €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29124" y="4071942"/>
            <a:ext cx="4714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ETREPAGNY – </a:t>
            </a:r>
            <a:r>
              <a:rPr lang="fr-FR" sz="1100" b="1" i="1" dirty="0" err="1">
                <a:solidFill>
                  <a:schemeClr val="bg2">
                    <a:lumMod val="50000"/>
                  </a:schemeClr>
                </a:solidFill>
              </a:rPr>
              <a:t>Mill'Club</a:t>
            </a:r>
            <a:r>
              <a:rPr lang="fr-FR" sz="1100" b="1" i="1" dirty="0">
                <a:solidFill>
                  <a:schemeClr val="bg2">
                    <a:lumMod val="50000"/>
                  </a:schemeClr>
                </a:solidFill>
              </a:rPr>
              <a:t> – jeudi soir – René </a:t>
            </a:r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TURIAF</a:t>
            </a:r>
          </a:p>
          <a:p>
            <a:pPr algn="ctr"/>
            <a:r>
              <a:rPr lang="fr-FR" sz="1100" b="1" i="1" dirty="0" smtClean="0">
                <a:solidFill>
                  <a:schemeClr val="bg2">
                    <a:lumMod val="50000"/>
                  </a:schemeClr>
                </a:solidFill>
              </a:rPr>
              <a:t>SERIFONTAINE – salle des fêtes – mercredi soir – René TURIAF</a:t>
            </a:r>
          </a:p>
          <a:p>
            <a:r>
              <a:rPr lang="fr-FR" sz="1100" b="1" dirty="0" smtClean="0"/>
              <a:t>- kids junior – enfants de 5 à 7 ans (2009 à 2011) – </a:t>
            </a:r>
            <a:r>
              <a:rPr lang="fr-FR" sz="1050" b="1" dirty="0" smtClean="0"/>
              <a:t>45 mn – 115 €</a:t>
            </a:r>
            <a:endParaRPr lang="fr-FR" sz="1100" b="1" dirty="0" smtClean="0"/>
          </a:p>
          <a:p>
            <a:r>
              <a:rPr lang="fr-FR" sz="1100" b="1" dirty="0" smtClean="0"/>
              <a:t>- kids – enfants de 8 à 11 ans (2005 à 2008) – 45 mn – 135 €  </a:t>
            </a:r>
          </a:p>
          <a:p>
            <a:r>
              <a:rPr lang="fr-FR" sz="1100" b="1" dirty="0" smtClean="0"/>
              <a:t>- adolescents </a:t>
            </a:r>
            <a:r>
              <a:rPr lang="fr-FR" sz="1100" b="1" dirty="0"/>
              <a:t>de 12 à 16 ans (2000 à 2004) – 1h – 165 € </a:t>
            </a:r>
          </a:p>
          <a:p>
            <a:r>
              <a:rPr lang="fr-FR" sz="1100" b="1" dirty="0" smtClean="0"/>
              <a:t>- adultes </a:t>
            </a:r>
            <a:r>
              <a:rPr lang="fr-FR" sz="1100" b="1" dirty="0"/>
              <a:t>17 ans et + (jusqu'en 1999) – 1h – 185 €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</TotalTime>
  <Words>289</Words>
  <Application>Microsoft Office PowerPoint</Application>
  <PresentationFormat>Affichage à l'écran (4:3)</PresentationFormat>
  <Paragraphs>30</Paragraphs>
  <Slides>1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Rotonde</vt:lpstr>
      <vt:lpstr>Photo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8</cp:revision>
  <dcterms:created xsi:type="dcterms:W3CDTF">2016-07-14T19:43:16Z</dcterms:created>
  <dcterms:modified xsi:type="dcterms:W3CDTF">2016-07-15T16:00:33Z</dcterms:modified>
</cp:coreProperties>
</file>